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2" Type="http://schemas.openxmlformats.org/officeDocument/2006/relationships/slide" Target="slides/slide1.xml" /><Relationship Id="rId16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heme" Target="theme/theme1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A0796-63FB-096B-F910-E19212CFC1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7D2205-CD80-412E-D5E9-82BDAB1538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0A8B22-C083-3351-B7E6-98ADEBBF9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A4C2B-3F86-734A-B829-9DBFF3C8C87C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790BBD-E6D4-856F-ECE8-B7705D81D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CA33FB-FA55-F970-A099-03921C183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9C19C-34DD-0249-AB28-07635D79A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630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A1737-C68E-9000-9995-7078FB6E6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EFEC45-A2A1-44B1-78A0-E24A5E6852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B7490D-AD9B-3B93-35F8-8492109B9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A4C2B-3F86-734A-B829-9DBFF3C8C87C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FEFADB-2F54-C0F9-B800-C39EE2797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118C0A-1B4B-1CC5-72BE-B5C5CE1FC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9C19C-34DD-0249-AB28-07635D79A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250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84FD6F-2286-FBE2-640A-21746B7074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ABA4FD-5EED-0355-4997-9A9CF9D700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61C5AD-90C0-538D-CB1D-810243BDA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A4C2B-3F86-734A-B829-9DBFF3C8C87C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7BEBFF-63F3-5F43-93A9-230445952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CAFF2B-6781-DBFD-E38B-3D94942E5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9C19C-34DD-0249-AB28-07635D79A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462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C675F-18A1-65E2-CE73-42A60E2CF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2F80C3-36EB-A1B2-61F3-A56D9B0E36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80AC4A-BC71-3AEF-8CF7-D1CB19844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A4C2B-3F86-734A-B829-9DBFF3C8C87C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778BF3-5F0B-6DBD-0172-7C81242B8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2E1114-EE9E-5314-D362-8A742FBA2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9C19C-34DD-0249-AB28-07635D79A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680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43BAB4-D6C8-A18E-2C77-116124D9E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AFB15D-8319-5E8C-37AD-8159F7F1FE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AA5511-B8DD-6200-21C5-39422EF48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A4C2B-3F86-734A-B829-9DBFF3C8C87C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9F365E-0452-8858-9A31-CCCF77EE3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B15512-2D8A-06D6-4067-F59389532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9C19C-34DD-0249-AB28-07635D79A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541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3ACF2-BD5D-EA22-ECE1-474B6A873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488105-02D2-ACEB-2BCF-B845B148F8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50B9EE-DD82-248E-6ED1-11A1921167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14FF31-0DC4-6A57-67FF-2B2CEAB46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A4C2B-3F86-734A-B829-9DBFF3C8C87C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B5A7F7-AA41-E000-A637-8E9128358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7E1FD8-2E26-0C34-F5B4-30BDD4812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9C19C-34DD-0249-AB28-07635D79A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172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08287-12C5-C488-525D-A189E29BE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A1351C-3CCE-2D82-18EA-E3020B61F6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06BB1C-EC22-0F5B-3240-584BD803AC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642439-6AAB-9E01-94EB-7D349B1ADA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BDABAE-3756-87CC-2B69-281F9BD5BC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4C607C-5342-8F33-63F0-C13651613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A4C2B-3F86-734A-B829-9DBFF3C8C87C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56714F-AEF5-8F17-87FD-389571558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11FF87-5AFD-91F4-CD24-5E4E648D4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9C19C-34DD-0249-AB28-07635D79A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32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221D6-175F-435C-B0D9-3FFBBE90B8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0C713C-2275-031E-1A12-EC3E10C7D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A4C2B-3F86-734A-B829-9DBFF3C8C87C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D919D8-D447-28F1-FB7A-A784936AA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A15EED-DF5E-1817-6EF8-AC61D9786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9C19C-34DD-0249-AB28-07635D79A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223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E48083-B540-3D95-851A-F4A14A21E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A4C2B-3F86-734A-B829-9DBFF3C8C87C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AC1E30-965B-B1F1-4D1B-08AEFEE38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112DE6-71E0-5DEF-B8E0-31A63B8CE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9C19C-34DD-0249-AB28-07635D79A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706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308A7-3FCC-D4CB-2B33-23A564449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FA9D3-52FA-8DC8-B54C-B917DCABEA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A80FFC-3E7B-872E-9128-1090F59B3F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4063D0-7655-D6A1-3BA5-C62195782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A4C2B-3F86-734A-B829-9DBFF3C8C87C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E4608F-CF2F-F9B2-7005-271E5FA89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44AE5F-63A7-BB59-A7BD-70FD93B30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9C19C-34DD-0249-AB28-07635D79A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282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866D3-D9E1-3AE2-BA93-0F7E2A247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4D0218-F827-97F8-8677-9449B7FC6E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665B6C-59D5-E166-E95A-B15D27F41F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117C31-3633-81A5-00C6-2CC231B35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A4C2B-3F86-734A-B829-9DBFF3C8C87C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959BBC-8244-6EA1-B2F8-5E3A47AAA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CB34E3-2D45-FBB7-1DF3-F7065C603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9C19C-34DD-0249-AB28-07635D79A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157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048D3C-A9CE-0A89-6AED-7B5FBCD1D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DDB778-B8DC-B2CD-3236-CCE07907AE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94821E-D11B-BB47-C47F-939FF8F70E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9A4C2B-3F86-734A-B829-9DBFF3C8C87C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9112F4-E5F2-9FB2-EECF-B27C453DA6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BCD00F-CE89-CA7A-1510-7D533C7531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A9C19C-34DD-0249-AB28-07635D79A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915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E1A0D67-41F7-BE6B-CF46-2F7ECA6313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3208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64DBB3C-78A0-9D94-2B10-AA16982456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0877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B621100-9465-5B8E-044D-38E9389C2B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2217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2292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F6DCB79-6741-2FC5-EF2E-15B0EB7DA1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738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A6C7130D-F33A-9F95-9CC7-7BA98D4C569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9959" y="0"/>
            <a:ext cx="1231191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8558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4D155DD-C5E1-89DC-7FDA-7A59DEE87A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74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4022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C476CEE-DE38-F1F2-6DDB-C1E2D9C049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33" y="99910"/>
            <a:ext cx="12016859" cy="6758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377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D83225A-BDF6-FD50-A658-615676A311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224598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76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09BA376-8231-B29F-EC77-CEDD3C8180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99" y="-1"/>
            <a:ext cx="12214140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1600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606072A-C43D-120D-2391-3F48623D0F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9744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084A168-0299-15CB-4476-00A8B950A8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252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Rakhi Sahu</dc:creator>
  <cp:lastModifiedBy>Rakhi Sahu</cp:lastModifiedBy>
  <cp:revision>1</cp:revision>
  <dcterms:created xsi:type="dcterms:W3CDTF">2025-08-18T05:50:52Z</dcterms:created>
  <dcterms:modified xsi:type="dcterms:W3CDTF">2025-08-18T06:03:13Z</dcterms:modified>
</cp:coreProperties>
</file>